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04" autoAdjust="0"/>
    <p:restoredTop sz="94694"/>
  </p:normalViewPr>
  <p:slideViewPr>
    <p:cSldViewPr snapToGrid="0">
      <p:cViewPr>
        <p:scale>
          <a:sx n="166" d="100"/>
          <a:sy n="166" d="100"/>
        </p:scale>
        <p:origin x="1072" y="1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025923"/>
            <a:ext cx="5658678" cy="779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8459" y="5924325"/>
            <a:ext cx="12348905" cy="933675"/>
          </a:xfrm>
          <a:prstGeom prst="rect">
            <a:avLst/>
          </a:prstGeom>
        </p:spPr>
      </p:pic>
      <p:pic>
        <p:nvPicPr>
          <p:cNvPr id="18" name="Picture 17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73F5EFED-9252-4687-0257-36CF090AA52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453" y="5251814"/>
            <a:ext cx="3374138" cy="88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51468" y="-59011"/>
            <a:ext cx="12282233" cy="641536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0AF4951-AC2B-4540-D6D4-CE2C5FE02328}"/>
              </a:ext>
            </a:extLst>
          </p:cNvPr>
          <p:cNvSpPr/>
          <p:nvPr userDrawn="1"/>
        </p:nvSpPr>
        <p:spPr>
          <a:xfrm>
            <a:off x="8305227" y="5933287"/>
            <a:ext cx="3272590" cy="8662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864862C4-B26F-E267-4CCC-2A3443ED4A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946" y="5977329"/>
            <a:ext cx="2955151" cy="77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32" name="Picture 31" descr="A black background with blue text&#10;&#10;AI-generated content may be incorrect.">
            <a:extLst>
              <a:ext uri="{FF2B5EF4-FFF2-40B4-BE49-F238E27FC236}">
                <a16:creationId xmlns:a16="http://schemas.microsoft.com/office/drawing/2014/main" id="{415192FF-F9B5-8141-847A-7D9AFBFBD1BD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8649" y="6056758"/>
            <a:ext cx="2955151" cy="77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11</cp:revision>
  <dcterms:created xsi:type="dcterms:W3CDTF">2020-01-27T20:57:30Z</dcterms:created>
  <dcterms:modified xsi:type="dcterms:W3CDTF">2025-10-23T01:35:05Z</dcterms:modified>
</cp:coreProperties>
</file>